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256" r:id="rId2"/>
    <p:sldId id="463" r:id="rId3"/>
    <p:sldId id="548" r:id="rId4"/>
    <p:sldId id="510" r:id="rId5"/>
    <p:sldId id="549" r:id="rId6"/>
    <p:sldId id="511" r:id="rId7"/>
    <p:sldId id="512" r:id="rId8"/>
    <p:sldId id="513" r:id="rId9"/>
    <p:sldId id="514" r:id="rId10"/>
    <p:sldId id="515" r:id="rId11"/>
    <p:sldId id="550" r:id="rId12"/>
    <p:sldId id="516" r:id="rId13"/>
    <p:sldId id="517" r:id="rId14"/>
    <p:sldId id="477" r:id="rId15"/>
    <p:sldId id="399" r:id="rId16"/>
    <p:sldId id="409" r:id="rId17"/>
    <p:sldId id="481" r:id="rId18"/>
    <p:sldId id="482" r:id="rId19"/>
    <p:sldId id="50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1" d="100"/>
          <a:sy n="71" d="100"/>
        </p:scale>
        <p:origin x="118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5/Exercise_AggregationBinding/webapp/model/mockdata/mydata.json" TargetMode="External"/><Relationship Id="rId5" Type="http://schemas.openxmlformats.org/officeDocument/2006/relationships/hyperlink" Target="https://github.com/soyuztechnologies/UI5MicroExcel/blob/master/Day%205/Exercise_AggregationBinding/webapp/controller/MyView.controller.js" TargetMode="External"/><Relationship Id="rId4" Type="http://schemas.openxmlformats.org/officeDocument/2006/relationships/hyperlink" Target="https://github.com/soyuztechnologies/UI5MicroExcel/blob/master/Day%205/Exercise_AggregationBinding/webapp/view/MyView.view.xml"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5/Exercise_ElementBinding/webapp/controller/MyView.controller.js" TargetMode="External"/><Relationship Id="rId4" Type="http://schemas.openxmlformats.org/officeDocument/2006/relationships/hyperlink" Target="https://github.com/soyuztechnologies/UI5MicroExcel/blob/master/Day%205/Exercise_ElementBinding/webapp/view/MyView.view.x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2.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soyuztechnologies/UI5MicroExcel/blob/master/Day%205/Exercie_BaseController/webapp/model/models.js" TargetMode="External"/><Relationship Id="rId3" Type="http://schemas.openxmlformats.org/officeDocument/2006/relationships/hyperlink" Target="https://github.com/soyuztechnologies/UI5MicroExcel/blob/master/Day%205/Exercie_BaseController/webapp/view/MyView.view.xml" TargetMode="External"/><Relationship Id="rId7" Type="http://schemas.openxmlformats.org/officeDocument/2006/relationships/hyperlink" Target="https://github.com/soyuztechnologies/UI5MicroExcel/blob/master/Day%205/Exercie_BaseController/webapp/model/mockdata/mydata2.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5/Exercie_BaseController/webapp/model/mockdata/mydata.json" TargetMode="External"/><Relationship Id="rId5" Type="http://schemas.openxmlformats.org/officeDocument/2006/relationships/hyperlink" Target="https://github.com/soyuztechnologies/UI5MicroExcel/blob/master/Day%205/Exercie_BaseController/webapp/controller/BaseController.js" TargetMode="External"/><Relationship Id="rId4" Type="http://schemas.openxmlformats.org/officeDocument/2006/relationships/hyperlink" Target="https://github.com/soyuztechnologies/UI5MicroExcel/blob/master/Day%205/Exercie_BaseController/webapp/controller/MyView.controller.js" TargetMode="External"/><Relationship Id="rId9"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5/Exercise_ExpressionBinding/webapp/view/MyView.view.xml" TargetMode="External"/><Relationship Id="rId4" Type="http://schemas.openxmlformats.org/officeDocument/2006/relationships/hyperlink" Target="https://github.com/soyuztechnologies/UI5MicroExcel/blob/master/Day%205/Exercise_ExpressionBinding/webapp/controller/MyView.controller.j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extLst>
              <p:ext uri="{D42A27DB-BD31-4B8C-83A1-F6EECF244321}">
                <p14:modId xmlns:p14="http://schemas.microsoft.com/office/powerpoint/2010/main" val="2524761761"/>
              </p:ext>
            </p:extLst>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5"/>
            <a:ext cx="25241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5B7AD1F-6A1D-4445-B2BC-88606561B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table and load the data of some employees in it.</a:t>
            </a:r>
          </a:p>
          <a:p>
            <a:r>
              <a:rPr lang="en-US" dirty="0"/>
              <a:t>We will see how to use different controls in a table to represent data.</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mydata.json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92068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extLst>
              <p:ext uri="{D42A27DB-BD31-4B8C-83A1-F6EECF244321}">
                <p14:modId xmlns:p14="http://schemas.microsoft.com/office/powerpoint/2010/main" val="2344551108"/>
              </p:ext>
            </p:extLst>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8924925" y="2319960"/>
            <a:ext cx="1590675"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a:endCxn id="9" idx="6"/>
          </p:cNvCxnSpPr>
          <p:nvPr/>
        </p:nvCxnSpPr>
        <p:spPr>
          <a:xfrm flipH="1">
            <a:off x="6142797" y="2510460"/>
            <a:ext cx="2782130" cy="70484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a:stCxn id="18" idx="1"/>
            <a:endCxn id="10" idx="6"/>
          </p:cNvCxnSpPr>
          <p:nvPr/>
        </p:nvCxnSpPr>
        <p:spPr>
          <a:xfrm flipH="1">
            <a:off x="6142796" y="2781625"/>
            <a:ext cx="2782129" cy="84926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a:endCxn id="11" idx="6"/>
          </p:cNvCxnSpPr>
          <p:nvPr/>
        </p:nvCxnSpPr>
        <p:spPr>
          <a:xfrm flipH="1">
            <a:off x="6124576" y="3158160"/>
            <a:ext cx="2800350" cy="83500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15027"/>
            <a:ext cx="1272725" cy="4972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30361"/>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a:off x="7902592" y="5862549"/>
            <a:ext cx="1260722" cy="3619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314" y="571407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spTree>
    <p:extLst>
      <p:ext uri="{BB962C8B-B14F-4D97-AF65-F5344CB8AC3E}">
        <p14:creationId xmlns:p14="http://schemas.microsoft.com/office/powerpoint/2010/main" val="1161388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0C7474C-E369-4FF3-A995-41EC183D9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use element binding to bind the data of a selected row with the form.</a:t>
            </a:r>
          </a:p>
          <a:p>
            <a:endParaRPr lang="en-US" dirty="0"/>
          </a:p>
          <a:p>
            <a:r>
              <a:rPr lang="en-US" dirty="0"/>
              <a:t>Exercise code/resources:- </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70630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Control Hierarchy </a:t>
            </a:r>
          </a:p>
          <a:p>
            <a:pPr marL="285750" indent="-285750">
              <a:buFont typeface="Arial" panose="020B0604020202020204" pitchFamily="34" charset="0"/>
              <a:buChar char="•"/>
            </a:pPr>
            <a:r>
              <a:rPr lang="en-US" dirty="0"/>
              <a:t>Concept of Base Controller in UI5</a:t>
            </a:r>
          </a:p>
          <a:p>
            <a:pPr marL="285750" indent="-285750">
              <a:buFont typeface="Arial" panose="020B0604020202020204" pitchFamily="34" charset="0"/>
              <a:buChar char="•"/>
            </a:pPr>
            <a:r>
              <a:rPr lang="en-US" dirty="0"/>
              <a:t>Concept of binding in UI5</a:t>
            </a:r>
          </a:p>
          <a:p>
            <a:pPr marL="285750" indent="-285750">
              <a:buFont typeface="Arial" panose="020B0604020202020204" pitchFamily="34" charset="0"/>
              <a:buChar char="•"/>
            </a:pPr>
            <a:r>
              <a:rPr lang="en-US" dirty="0"/>
              <a:t>Expression Binding</a:t>
            </a:r>
          </a:p>
          <a:p>
            <a:pPr marL="285750" indent="-285750">
              <a:buFont typeface="Arial" panose="020B0604020202020204" pitchFamily="34" charset="0"/>
              <a:buChar char="•"/>
            </a:pPr>
            <a:r>
              <a:rPr lang="en-US" dirty="0"/>
              <a:t>Binding Modes</a:t>
            </a:r>
          </a:p>
          <a:p>
            <a:pPr marL="285750" indent="-285750">
              <a:buFont typeface="Arial" panose="020B0604020202020204" pitchFamily="34" charset="0"/>
              <a:buChar char="•"/>
            </a:pPr>
            <a:r>
              <a:rPr lang="en-US" dirty="0"/>
              <a:t>Aggregation Binding</a:t>
            </a:r>
          </a:p>
          <a:p>
            <a:pPr marL="285750" indent="-285750">
              <a:buFont typeface="Arial" panose="020B0604020202020204" pitchFamily="34" charset="0"/>
              <a:buChar char="•"/>
            </a:pPr>
            <a:r>
              <a:rPr lang="en-US" dirty="0"/>
              <a:t>Element Binding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a:p>
            <a:pPr marL="285750" indent="-285750">
              <a:buFontTx/>
              <a:buChar char="-"/>
            </a:pPr>
            <a:r>
              <a:rPr lang="en-US" dirty="0" err="1">
                <a:hlinkClick r:id="rId6"/>
              </a:rPr>
              <a:t>mydata.json</a:t>
            </a:r>
            <a:endParaRPr lang="en-US" dirty="0"/>
          </a:p>
          <a:p>
            <a:pPr marL="285750" indent="-285750">
              <a:buFontTx/>
              <a:buChar char="-"/>
            </a:pPr>
            <a:r>
              <a:rPr lang="en-US" dirty="0">
                <a:hlinkClick r:id="rId7"/>
              </a:rPr>
              <a:t>mydata2.json</a:t>
            </a:r>
            <a:endParaRPr lang="en-US" dirty="0"/>
          </a:p>
          <a:p>
            <a:pPr marL="285750" indent="-285750">
              <a:buFontTx/>
              <a:buChar char="-"/>
            </a:pPr>
            <a:r>
              <a:rPr lang="en-US" dirty="0">
                <a:hlinkClick r:id="rId8"/>
              </a:rPr>
              <a:t>model.js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Binding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8345524" cy="4801314"/>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a:p>
            <a:pPr algn="just"/>
            <a:r>
              <a:rPr lang="en-US" dirty="0"/>
              <a:t>Ex:- </a:t>
            </a:r>
          </a:p>
          <a:p>
            <a:pPr marL="342900" indent="-342900" algn="just">
              <a:buAutoNum type="arabicPeriod"/>
            </a:pPr>
            <a:r>
              <a:rPr lang="en-US" dirty="0"/>
              <a:t>In XML view:-  &lt;Text text=“{/emp/empId}” &gt;&lt;/Text&gt;</a:t>
            </a:r>
          </a:p>
          <a:p>
            <a:pPr marL="342900" indent="-342900">
              <a:buAutoNum type="arabicPeriod"/>
            </a:pPr>
            <a:r>
              <a:rPr lang="en-US" dirty="0"/>
              <a:t>In controller: - this.getView().byId(“controlId”).</a:t>
            </a:r>
            <a:r>
              <a:rPr lang="en-US" dirty="0" err="1"/>
              <a:t>bindProperty</a:t>
            </a:r>
            <a:r>
              <a:rPr lang="en-US" dirty="0"/>
              <a:t>(“text”, ‘/emp/empId’);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D533139-D99E-450F-B075-E1D1ACD2E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263" y="1717841"/>
            <a:ext cx="3935423" cy="292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011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button and when we click on that button, all the fields should gray out.</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848CC7A-CC58-4B62-8060-F053FE13D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Tx/>
              <a:buChar char="-"/>
            </a:pPr>
            <a:r>
              <a:rPr lang="en-US" dirty="0"/>
              <a:t>In this exercise we will see the example of both property binding and expression binding.</a:t>
            </a:r>
          </a:p>
          <a:p>
            <a:pPr marL="285750" indent="-285750">
              <a:buFontTx/>
              <a:buChar char="-"/>
            </a:pPr>
            <a:r>
              <a:rPr lang="en-US" dirty="0"/>
              <a:t>In this file we also see that how to get data form the file in the model.</a:t>
            </a:r>
          </a:p>
          <a:p>
            <a:endParaRPr lang="en-US" dirty="0"/>
          </a:p>
          <a:p>
            <a:r>
              <a:rPr lang="en-US" dirty="0"/>
              <a:t>Exercise code:-</a:t>
            </a:r>
          </a:p>
          <a:p>
            <a:pPr marL="285750" indent="-285750">
              <a:buFontTx/>
              <a:buChar char="-"/>
            </a:pPr>
            <a:r>
              <a:rPr lang="en-US" dirty="0">
                <a:hlinkClick r:id="rId4"/>
              </a:rPr>
              <a:t>MyXML.controller.js</a:t>
            </a:r>
            <a:endParaRPr lang="en-US" dirty="0"/>
          </a:p>
          <a:p>
            <a:pPr marL="285750" indent="-285750">
              <a:buFontTx/>
              <a:buChar char="-"/>
            </a:pPr>
            <a:r>
              <a:rPr lang="en-US" dirty="0">
                <a:hlinkClick r:id="rId5"/>
              </a:rPr>
              <a:t>MyXML.view.xml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05287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3C3C3C"/>
                </a:solidFill>
                <a:effectLst/>
              </a:rPr>
              <a:t>There are basically three modes of binding data in SAPUI5.</a:t>
            </a:r>
          </a:p>
          <a:p>
            <a:pPr marL="285750" indent="-285750" algn="just">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72836"/>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Date</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12460</TotalTime>
  <Words>1424</Words>
  <Application>Microsoft Office PowerPoint</Application>
  <PresentationFormat>Widescreen</PresentationFormat>
  <Paragraphs>222</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1025</cp:revision>
  <dcterms:created xsi:type="dcterms:W3CDTF">2016-07-10T03:33:26Z</dcterms:created>
  <dcterms:modified xsi:type="dcterms:W3CDTF">2021-12-14T08:09:25Z</dcterms:modified>
</cp:coreProperties>
</file>